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7" r:id="rId2"/>
    <p:sldId id="320" r:id="rId3"/>
    <p:sldId id="321" r:id="rId4"/>
    <p:sldId id="325" r:id="rId5"/>
    <p:sldId id="324" r:id="rId6"/>
    <p:sldId id="322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00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90039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BApnsOvIr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UwgQjWX5qw4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hyperlink" Target="https://www.youtube.com/watch?v=2y46ZHgN5e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naver.com/4146yu/221960481866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naver.com/haha9491/221588386677" TargetMode="External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나의 꿈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다음 비디오를 시청하고 무엇을 보고 무엇을 들었는지 옆 사람과 함께 이야기를 나누어 보세요</a:t>
            </a:r>
            <a:r>
              <a:rPr lang="en-US" altLang="ko-KR" sz="3600" b="1" dirty="0"/>
              <a:t>.</a:t>
            </a:r>
            <a:r>
              <a:rPr lang="ko-KR" altLang="en-US" sz="3600" b="1" dirty="0"/>
              <a:t> </a:t>
            </a:r>
            <a:r>
              <a:rPr lang="en-US" altLang="ko-KR" sz="4000" b="1" dirty="0">
                <a:solidFill>
                  <a:srgbClr val="FF0000"/>
                </a:solidFill>
              </a:rPr>
              <a:t>       </a:t>
            </a:r>
            <a:endParaRPr lang="en-US" altLang="ko-KR" sz="3600" b="1" dirty="0"/>
          </a:p>
          <a:p>
            <a:endParaRPr lang="en-US" altLang="ko-KR" sz="160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https://www.youtube.com/watch?v=GBApnsOvIrg</a:t>
            </a:r>
            <a:r>
              <a:rPr lang="en-US" altLang="ko-KR" sz="2000" b="1" dirty="0">
                <a:solidFill>
                  <a:srgbClr val="FF0000"/>
                </a:solidFill>
              </a:rPr>
              <a:t>            </a:t>
            </a:r>
          </a:p>
          <a:p>
            <a:r>
              <a:rPr lang="en-US" altLang="ko-KR" sz="2000" b="1" dirty="0"/>
              <a:t>         </a:t>
            </a:r>
          </a:p>
          <a:p>
            <a:endParaRPr lang="en-US" altLang="ko-KR" sz="2000" b="1" dirty="0"/>
          </a:p>
          <a:p>
            <a:r>
              <a:rPr lang="en-US" altLang="ko-KR" sz="2000" b="1" dirty="0"/>
              <a:t>         </a:t>
            </a:r>
            <a:r>
              <a:rPr lang="ko-KR" altLang="en-US" sz="3200" b="1" dirty="0">
                <a:solidFill>
                  <a:srgbClr val="0000CC"/>
                </a:solidFill>
              </a:rPr>
              <a:t>여러분의 꿈은 무엇인가요</a:t>
            </a:r>
            <a:r>
              <a:rPr lang="en-US" altLang="ko-KR" sz="3200" b="1" dirty="0">
                <a:solidFill>
                  <a:srgbClr val="0000CC"/>
                </a:solidFill>
              </a:rPr>
              <a:t>? </a:t>
            </a:r>
            <a:r>
              <a:rPr lang="ko-KR" altLang="en-US" sz="3200" b="1" dirty="0">
                <a:solidFill>
                  <a:srgbClr val="0000CC"/>
                </a:solidFill>
              </a:rPr>
              <a:t>언제부터 그 꿈을 꾸기 </a:t>
            </a:r>
            <a:endParaRPr lang="en-US" altLang="ko-KR" sz="3200" b="1" dirty="0">
              <a:solidFill>
                <a:srgbClr val="0000CC"/>
              </a:solidFill>
            </a:endParaRPr>
          </a:p>
          <a:p>
            <a:r>
              <a:rPr lang="en-US" altLang="ko-KR" sz="3200" b="1" dirty="0">
                <a:solidFill>
                  <a:srgbClr val="0000CC"/>
                </a:solidFill>
              </a:rPr>
              <a:t>      </a:t>
            </a:r>
            <a:r>
              <a:rPr lang="ko-KR" altLang="en-US" sz="3200" b="1" dirty="0">
                <a:solidFill>
                  <a:srgbClr val="0000CC"/>
                </a:solidFill>
              </a:rPr>
              <a:t>시작했나요</a:t>
            </a:r>
            <a:r>
              <a:rPr lang="en-US" altLang="ko-KR" sz="3200" b="1" dirty="0">
                <a:solidFill>
                  <a:srgbClr val="0000CC"/>
                </a:solidFill>
              </a:rPr>
              <a:t>? </a:t>
            </a:r>
            <a:r>
              <a:rPr lang="ko-KR" altLang="en-US" sz="3200" b="1" dirty="0">
                <a:solidFill>
                  <a:srgbClr val="0000CC"/>
                </a:solidFill>
              </a:rPr>
              <a:t>왜 그 꿈을 이루고 싶은지 옆 사람과 이야기를  </a:t>
            </a:r>
            <a:endParaRPr lang="en-US" altLang="ko-KR" sz="3200" b="1" dirty="0">
              <a:solidFill>
                <a:srgbClr val="0000CC"/>
              </a:solidFill>
            </a:endParaRPr>
          </a:p>
          <a:p>
            <a:r>
              <a:rPr lang="en-US" altLang="ko-KR" sz="3200" b="1" dirty="0">
                <a:solidFill>
                  <a:srgbClr val="0000CC"/>
                </a:solidFill>
              </a:rPr>
              <a:t>      </a:t>
            </a:r>
            <a:r>
              <a:rPr lang="ko-KR" altLang="en-US" sz="3200" b="1" dirty="0">
                <a:solidFill>
                  <a:srgbClr val="0000CC"/>
                </a:solidFill>
              </a:rPr>
              <a:t>나누어 보세요</a:t>
            </a:r>
            <a:r>
              <a:rPr lang="en-US" altLang="ko-KR" sz="3200" b="1" dirty="0">
                <a:solidFill>
                  <a:srgbClr val="0000CC"/>
                </a:solidFill>
              </a:rPr>
              <a:t>.</a:t>
            </a:r>
            <a:endParaRPr lang="en-US" altLang="ko-KR" sz="3600" b="1" dirty="0">
              <a:solidFill>
                <a:srgbClr val="FF0000"/>
              </a:solidFill>
            </a:endParaRPr>
          </a:p>
        </p:txBody>
      </p:sp>
      <p:pic>
        <p:nvPicPr>
          <p:cNvPr id="12" name="Graphic 11" descr="Cactus">
            <a:extLst>
              <a:ext uri="{FF2B5EF4-FFF2-40B4-BE49-F238E27FC236}">
                <a16:creationId xmlns:a16="http://schemas.microsoft.com/office/drawing/2014/main" id="{459746B2-E5DD-4B59-A441-AA231ECAE2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4624" y="413865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57175" y="1781175"/>
            <a:ext cx="114300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</a:t>
            </a:r>
            <a:r>
              <a:rPr lang="ko-KR" altLang="en-US" sz="3600" b="1" dirty="0"/>
              <a:t>메모를 하면서 다음 비디오를 시청 후에 과제를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짧은 글로 작성해 보세요</a:t>
            </a:r>
            <a:r>
              <a:rPr lang="en-US" altLang="ko-KR" sz="3600" b="1" dirty="0"/>
              <a:t>. </a:t>
            </a:r>
            <a:endParaRPr lang="en-US" altLang="ko-KR" sz="3200" b="1" dirty="0"/>
          </a:p>
          <a:p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https://www.youtube.com/watch?v=UwgQjWX5qw4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1B63E-4377-420D-B972-5302BBA63B1B}"/>
              </a:ext>
            </a:extLst>
          </p:cNvPr>
          <p:cNvSpPr/>
          <p:nvPr/>
        </p:nvSpPr>
        <p:spPr>
          <a:xfrm>
            <a:off x="85725" y="1826065"/>
            <a:ext cx="10778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꼭</a:t>
            </a:r>
            <a:r>
              <a:rPr lang="en-US" altLang="ko-K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CA4289C-E118-4B17-8612-793A282954DE}"/>
              </a:ext>
            </a:extLst>
          </p:cNvPr>
          <p:cNvGrpSpPr/>
          <p:nvPr/>
        </p:nvGrpSpPr>
        <p:grpSpPr>
          <a:xfrm>
            <a:off x="433387" y="4042339"/>
            <a:ext cx="11053763" cy="1873906"/>
            <a:chOff x="433387" y="4042339"/>
            <a:chExt cx="11053763" cy="187390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A3E08DD-7917-42A5-ADAF-AE75299432F4}"/>
                </a:ext>
              </a:extLst>
            </p:cNvPr>
            <p:cNvSpPr/>
            <p:nvPr/>
          </p:nvSpPr>
          <p:spPr>
            <a:xfrm>
              <a:off x="519112" y="4042339"/>
              <a:ext cx="10968038" cy="1873906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200" b="1" dirty="0"/>
                <a:t>    </a:t>
              </a:r>
              <a:r>
                <a:rPr lang="en-US" altLang="ko-KR" sz="32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Task:</a:t>
              </a:r>
              <a:r>
                <a:rPr lang="en-US" altLang="ko-KR" sz="3200" b="1" dirty="0"/>
                <a:t> 1. </a:t>
              </a:r>
              <a:r>
                <a:rPr lang="ko-KR" altLang="en-US" sz="3200" b="1" dirty="0"/>
                <a:t>이찬원 씨의 꿈은 무엇이었나요</a:t>
              </a:r>
              <a:r>
                <a:rPr lang="en-US" altLang="ko-KR" sz="3200" b="1" dirty="0"/>
                <a:t>?</a:t>
              </a:r>
            </a:p>
            <a:p>
              <a:r>
                <a:rPr lang="en-US" altLang="ko-KR" sz="3200" b="1" dirty="0"/>
                <a:t>              2. </a:t>
              </a:r>
              <a:r>
                <a:rPr lang="ko-KR" altLang="en-US" sz="3200" b="1" dirty="0"/>
                <a:t>이 사람이 다른 출연자보다 자랑스러워하는 </a:t>
              </a:r>
              <a:endParaRPr lang="en-US" altLang="ko-KR" sz="3200" b="1" dirty="0"/>
            </a:p>
            <a:p>
              <a:r>
                <a:rPr lang="en-US" altLang="ko-KR" sz="3200" b="1" dirty="0"/>
                <a:t>                  </a:t>
              </a:r>
              <a:r>
                <a:rPr lang="ko-KR" altLang="en-US" sz="3200" b="1" dirty="0"/>
                <a:t>것은 무엇인가요</a:t>
              </a:r>
              <a:r>
                <a:rPr lang="en-US" altLang="ko-KR" sz="3200" b="1" dirty="0"/>
                <a:t>?</a:t>
              </a:r>
              <a:endParaRPr lang="ko-KR" altLang="en-US" sz="3200" b="1" dirty="0"/>
            </a:p>
          </p:txBody>
        </p:sp>
        <p:pic>
          <p:nvPicPr>
            <p:cNvPr id="14" name="Graphic 13" descr="Lightbulb">
              <a:extLst>
                <a:ext uri="{FF2B5EF4-FFF2-40B4-BE49-F238E27FC236}">
                  <a16:creationId xmlns:a16="http://schemas.microsoft.com/office/drawing/2014/main" id="{D81F2545-4EFB-4AA1-A007-15EDCA8C9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33387" y="4125130"/>
              <a:ext cx="823304" cy="8233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57175" y="1781175"/>
            <a:ext cx="1143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</a:t>
            </a:r>
            <a:r>
              <a:rPr lang="ko-KR" altLang="en-US" sz="3600" b="1" dirty="0"/>
              <a:t>메모를 하면서 다음 비디오를 시청하세요</a:t>
            </a:r>
            <a:r>
              <a:rPr lang="en-US" altLang="ko-KR" sz="3600" b="1" dirty="0"/>
              <a:t>. </a:t>
            </a:r>
            <a:endParaRPr lang="en-US" altLang="ko-KR" sz="3200" b="1" dirty="0"/>
          </a:p>
          <a:p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https://www.youtube.com/watch?v=2y46ZHgN5eM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61B63E-4377-420D-B972-5302BBA63B1B}"/>
              </a:ext>
            </a:extLst>
          </p:cNvPr>
          <p:cNvSpPr/>
          <p:nvPr/>
        </p:nvSpPr>
        <p:spPr>
          <a:xfrm>
            <a:off x="95250" y="1505595"/>
            <a:ext cx="107787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꼭</a:t>
            </a:r>
            <a:r>
              <a:rPr lang="en-US" altLang="ko-KR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!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B2A156D-0AD5-470F-95AA-A73E05F49B1E}"/>
              </a:ext>
            </a:extLst>
          </p:cNvPr>
          <p:cNvGrpSpPr/>
          <p:nvPr/>
        </p:nvGrpSpPr>
        <p:grpSpPr>
          <a:xfrm>
            <a:off x="257175" y="3449734"/>
            <a:ext cx="11334750" cy="1258520"/>
            <a:chOff x="257175" y="3516409"/>
            <a:chExt cx="11000805" cy="1258520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A3E08DD-7917-42A5-ADAF-AE75299432F4}"/>
                </a:ext>
              </a:extLst>
            </p:cNvPr>
            <p:cNvSpPr/>
            <p:nvPr/>
          </p:nvSpPr>
          <p:spPr>
            <a:xfrm>
              <a:off x="289942" y="3516409"/>
              <a:ext cx="10968038" cy="1258520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200" b="1" dirty="0"/>
                <a:t>    </a:t>
              </a:r>
              <a:r>
                <a:rPr lang="en-US" altLang="ko-KR" sz="30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Task 1: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이 학생이 꿈을 가지게 된 계기는 무엇이라고 했나요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</a:t>
              </a:r>
              <a:r>
                <a:rPr lang="en-US" altLang="ko-KR" sz="32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 </a:t>
              </a:r>
              <a:endParaRPr lang="ko-KR" altLang="en-US" sz="3200" b="1" dirty="0"/>
            </a:p>
          </p:txBody>
        </p:sp>
        <p:pic>
          <p:nvPicPr>
            <p:cNvPr id="14" name="Graphic 13" descr="Lightbulb">
              <a:extLst>
                <a:ext uri="{FF2B5EF4-FFF2-40B4-BE49-F238E27FC236}">
                  <a16:creationId xmlns:a16="http://schemas.microsoft.com/office/drawing/2014/main" id="{D81F2545-4EFB-4AA1-A007-15EDCA8C9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57175" y="3811576"/>
              <a:ext cx="756629" cy="756629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03FEF7B-B4CD-459E-8A2B-AFA4273A2D89}"/>
              </a:ext>
            </a:extLst>
          </p:cNvPr>
          <p:cNvGrpSpPr/>
          <p:nvPr/>
        </p:nvGrpSpPr>
        <p:grpSpPr>
          <a:xfrm>
            <a:off x="289942" y="4857748"/>
            <a:ext cx="11301983" cy="1258520"/>
            <a:chOff x="289942" y="4924423"/>
            <a:chExt cx="11301983" cy="125852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1C266FB-CF01-4692-8BD3-039565A1EE28}"/>
                </a:ext>
              </a:extLst>
            </p:cNvPr>
            <p:cNvSpPr/>
            <p:nvPr/>
          </p:nvSpPr>
          <p:spPr>
            <a:xfrm>
              <a:off x="335409" y="4924423"/>
              <a:ext cx="11256516" cy="1258520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200" b="1" dirty="0"/>
                <a:t>    </a:t>
              </a:r>
              <a:r>
                <a:rPr lang="en-US" altLang="ko-KR" sz="30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Task 2: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여러분은 어떤 꿈이 있었는지 리스트를 만들어 보세요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.</a:t>
              </a:r>
              <a:endParaRPr lang="ko-KR" altLang="en-US" sz="3200" b="1" dirty="0"/>
            </a:p>
          </p:txBody>
        </p:sp>
        <p:pic>
          <p:nvPicPr>
            <p:cNvPr id="12" name="Graphic 11" descr="Lightbulb">
              <a:extLst>
                <a:ext uri="{FF2B5EF4-FFF2-40B4-BE49-F238E27FC236}">
                  <a16:creationId xmlns:a16="http://schemas.microsoft.com/office/drawing/2014/main" id="{5D1BE013-B560-4D4B-A02B-0D52F97D87B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9942" y="5197465"/>
              <a:ext cx="756629" cy="75662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아래 링크를 눌러서 꿈을 이루는 </a:t>
            </a:r>
            <a:r>
              <a:rPr lang="en-US" altLang="ko-KR" sz="3200" b="1" dirty="0"/>
              <a:t>8</a:t>
            </a:r>
            <a:r>
              <a:rPr lang="ko-KR" altLang="en-US" sz="3200" b="1" dirty="0"/>
              <a:t>가지 법칙에 대해서 </a:t>
            </a:r>
            <a:endParaRPr lang="en-US" altLang="ko-KR" sz="3200" b="1" dirty="0"/>
          </a:p>
          <a:p>
            <a:r>
              <a:rPr lang="en-US" altLang="ko-KR" sz="3200" b="1" dirty="0"/>
              <a:t>    </a:t>
            </a:r>
            <a:r>
              <a:rPr lang="ko-KR" altLang="en-US" sz="3200" b="1" dirty="0"/>
              <a:t>읽어 보고 과제를 짧은 글로 작성해 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/>
              <a:t>   </a:t>
            </a:r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https://blog.naver.com/4146yu/221960481866</a:t>
            </a:r>
            <a:endParaRPr lang="en-US" altLang="ko-KR" sz="3200" b="1" dirty="0">
              <a:solidFill>
                <a:srgbClr val="FF0000"/>
              </a:solidFill>
            </a:endParaRPr>
          </a:p>
          <a:p>
            <a:endParaRPr lang="en-US" altLang="ko-KR" sz="3200" b="1" dirty="0"/>
          </a:p>
          <a:p>
            <a:endParaRPr lang="en-US" altLang="ko-KR" sz="3200" b="1" dirty="0"/>
          </a:p>
        </p:txBody>
      </p:sp>
      <p:pic>
        <p:nvPicPr>
          <p:cNvPr id="7" name="Graphic 6" descr="Open hand with plant">
            <a:extLst>
              <a:ext uri="{FF2B5EF4-FFF2-40B4-BE49-F238E27FC236}">
                <a16:creationId xmlns:a16="http://schemas.microsoft.com/office/drawing/2014/main" id="{2F2AB725-8D99-4A32-A875-A21784701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120" y="1718796"/>
            <a:ext cx="757703" cy="75770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3B9782C-3C72-492F-B662-7FB9A10BD4A1}"/>
              </a:ext>
            </a:extLst>
          </p:cNvPr>
          <p:cNvGrpSpPr/>
          <p:nvPr/>
        </p:nvGrpSpPr>
        <p:grpSpPr>
          <a:xfrm>
            <a:off x="300467" y="3997188"/>
            <a:ext cx="11358134" cy="1603511"/>
            <a:chOff x="300467" y="3997188"/>
            <a:chExt cx="11358134" cy="160351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6BDFFC2F-5F53-4B9E-852B-3A2154141C45}"/>
                </a:ext>
              </a:extLst>
            </p:cNvPr>
            <p:cNvSpPr/>
            <p:nvPr/>
          </p:nvSpPr>
          <p:spPr>
            <a:xfrm>
              <a:off x="357613" y="3997188"/>
              <a:ext cx="11300988" cy="1603511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   8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가지 법칙에는 어떤 것이 있었나요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여러분이 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실천하고</a:t>
              </a:r>
              <a:r>
                <a:rPr lang="en-US" altLang="ko-KR" sz="3000" b="1" dirty="0">
                  <a:solidFill>
                    <a:schemeClr val="accent2">
                      <a:lumMod val="60000"/>
                      <a:lumOff val="40000"/>
                    </a:schemeClr>
                  </a:solidFill>
                </a:rPr>
                <a:t>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있거나 여러분에게 해당이 되는 것은 어떤</a:t>
              </a:r>
              <a:endParaRPr lang="en-US" altLang="ko-KR" sz="3000" b="1" dirty="0">
                <a:solidFill>
                  <a:schemeClr val="bg1"/>
                </a:solidFill>
              </a:endParaRP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것이 있나요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Graphic 9" descr="Lightbulb">
              <a:extLst>
                <a:ext uri="{FF2B5EF4-FFF2-40B4-BE49-F238E27FC236}">
                  <a16:creationId xmlns:a16="http://schemas.microsoft.com/office/drawing/2014/main" id="{D6991E52-6095-4BF4-8A3F-E50362F98D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0467" y="4378130"/>
              <a:ext cx="779598" cy="756629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CA86C0F-662C-4797-8BD9-AF189C5F0A1C}"/>
                </a:ext>
              </a:extLst>
            </p:cNvPr>
            <p:cNvSpPr/>
            <p:nvPr/>
          </p:nvSpPr>
          <p:spPr>
            <a:xfrm>
              <a:off x="718839" y="4378130"/>
              <a:ext cx="180124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Task :  </a:t>
              </a:r>
              <a:endParaRPr lang="ko-KR" alt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4F7CFF-3575-46C8-8669-2BD0D6449B31}"/>
              </a:ext>
            </a:extLst>
          </p:cNvPr>
          <p:cNvSpPr txBox="1"/>
          <p:nvPr/>
        </p:nvSpPr>
        <p:spPr>
          <a:xfrm>
            <a:off x="992823" y="1551049"/>
            <a:ext cx="109347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다음 링크를 클릭해서 </a:t>
            </a:r>
            <a:r>
              <a:rPr lang="en-US" altLang="ko-KR" sz="3200" b="1" dirty="0"/>
              <a:t>“</a:t>
            </a:r>
            <a:r>
              <a:rPr lang="ko-KR" altLang="en-US" sz="3200" b="1" dirty="0">
                <a:solidFill>
                  <a:srgbClr val="C00000"/>
                </a:solidFill>
                <a:highlight>
                  <a:srgbClr val="FFFF00"/>
                </a:highlight>
              </a:rPr>
              <a:t>성공하는 사람들의 공통점</a:t>
            </a:r>
            <a:r>
              <a:rPr lang="en-US" altLang="ko-KR" sz="3200" b="1" dirty="0">
                <a:highlight>
                  <a:srgbClr val="FFFF00"/>
                </a:highlight>
              </a:rPr>
              <a:t>”</a:t>
            </a:r>
            <a:r>
              <a:rPr lang="ko-KR" altLang="en-US" sz="3200" b="1" dirty="0"/>
              <a:t>을 찾아서 읽어 본 후 과제를 짧은 글로 작성해 보세요</a:t>
            </a:r>
            <a:r>
              <a:rPr lang="en-US" altLang="ko-KR" sz="3200" b="1" dirty="0"/>
              <a:t>.</a:t>
            </a:r>
          </a:p>
          <a:p>
            <a:endParaRPr lang="en-US" altLang="ko-KR" sz="360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https://blog.naver.com/haha9491/221588386677</a:t>
            </a:r>
            <a:endParaRPr lang="en-US" altLang="ko-KR" sz="3600" b="1" dirty="0">
              <a:solidFill>
                <a:srgbClr val="FF0000"/>
              </a:solidFill>
            </a:endParaRPr>
          </a:p>
          <a:p>
            <a:r>
              <a:rPr lang="en-US" altLang="ko-KR" sz="3600" b="1" dirty="0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9BBB4E-3704-418C-B0F2-5B98D471C846}"/>
              </a:ext>
            </a:extLst>
          </p:cNvPr>
          <p:cNvGrpSpPr/>
          <p:nvPr/>
        </p:nvGrpSpPr>
        <p:grpSpPr>
          <a:xfrm>
            <a:off x="444047" y="4416290"/>
            <a:ext cx="11303905" cy="1451112"/>
            <a:chOff x="349508" y="4616313"/>
            <a:chExt cx="11303905" cy="1451112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C847FD9B-2CFD-4282-A3C0-4AD110B0D44E}"/>
                </a:ext>
              </a:extLst>
            </p:cNvPr>
            <p:cNvSpPr/>
            <p:nvPr/>
          </p:nvSpPr>
          <p:spPr>
            <a:xfrm>
              <a:off x="352425" y="4616313"/>
              <a:ext cx="11300988" cy="1451112"/>
            </a:xfrm>
            <a:prstGeom prst="roundRect">
              <a:avLst/>
            </a:prstGeom>
            <a:ln w="34925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이 중에서 여러분이 실천하고 있는 것은 무엇입니까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</a:t>
              </a:r>
            </a:p>
            <a:p>
              <a:r>
                <a:rPr lang="en-US" altLang="ko-KR" sz="3000" b="1" dirty="0">
                  <a:solidFill>
                    <a:schemeClr val="bg1"/>
                  </a:solidFill>
                </a:rPr>
                <a:t>                 </a:t>
              </a:r>
              <a:r>
                <a:rPr lang="ko-KR" altLang="en-US" sz="3000" b="1" dirty="0">
                  <a:solidFill>
                    <a:schemeClr val="bg1"/>
                  </a:solidFill>
                </a:rPr>
                <a:t>실천해야 하는 것은 무엇입니까</a:t>
              </a:r>
              <a:r>
                <a:rPr lang="en-US" altLang="ko-KR" sz="3000" b="1" dirty="0">
                  <a:solidFill>
                    <a:schemeClr val="bg1"/>
                  </a:solidFill>
                </a:rPr>
                <a:t>?</a:t>
              </a:r>
              <a:endParaRPr lang="ko-KR" altLang="en-US" sz="3000" b="1" dirty="0">
                <a:solidFill>
                  <a:schemeClr val="bg1"/>
                </a:solidFill>
              </a:endParaRPr>
            </a:p>
          </p:txBody>
        </p:sp>
        <p:pic>
          <p:nvPicPr>
            <p:cNvPr id="10" name="Graphic 9" descr="Lightbulb">
              <a:extLst>
                <a:ext uri="{FF2B5EF4-FFF2-40B4-BE49-F238E27FC236}">
                  <a16:creationId xmlns:a16="http://schemas.microsoft.com/office/drawing/2014/main" id="{CCBBB5CD-81F5-4F3E-94F9-7A944F751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49508" y="4868372"/>
              <a:ext cx="665952" cy="646331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2BA877D-D8F9-4A00-81CC-E9212BDFDE96}"/>
                </a:ext>
              </a:extLst>
            </p:cNvPr>
            <p:cNvSpPr/>
            <p:nvPr/>
          </p:nvSpPr>
          <p:spPr>
            <a:xfrm>
              <a:off x="682484" y="4806783"/>
              <a:ext cx="1801249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altLang="ko-KR" sz="3600" b="1" dirty="0">
                  <a:ln w="22225">
                    <a:solidFill>
                      <a:schemeClr val="accent2"/>
                    </a:solidFill>
                    <a:prstDash val="solid"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</a:rPr>
                <a:t>Task :  </a:t>
              </a:r>
              <a:endParaRPr lang="ko-KR" alt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endParaRPr>
            </a:p>
          </p:txBody>
        </p:sp>
      </p:grpSp>
      <p:pic>
        <p:nvPicPr>
          <p:cNvPr id="12" name="Graphic 11" descr="Open hand with plant">
            <a:extLst>
              <a:ext uri="{FF2B5EF4-FFF2-40B4-BE49-F238E27FC236}">
                <a16:creationId xmlns:a16="http://schemas.microsoft.com/office/drawing/2014/main" id="{5994E55A-63E6-4853-915A-D2E4277D2F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4477" y="1654610"/>
            <a:ext cx="757703" cy="75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841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85762" y="1722318"/>
            <a:ext cx="10968038" cy="3973631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  과연 여러분의 꿈은 무엇입니까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그 꿈을  </a:t>
            </a:r>
            <a:endParaRPr lang="en-US" altLang="ko-KR" sz="3200" b="1" dirty="0"/>
          </a:p>
          <a:p>
            <a:r>
              <a:rPr lang="en-US" altLang="ko-KR" sz="3200" b="1" dirty="0"/>
              <a:t>   </a:t>
            </a:r>
            <a:r>
              <a:rPr lang="ko-KR" altLang="en-US" sz="3200" b="1" dirty="0"/>
              <a:t>가지게 된 특별한 동기는 무엇인가요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그 꿈을 위해서 </a:t>
            </a:r>
            <a:endParaRPr lang="en-US" altLang="ko-KR" sz="3200" b="1" dirty="0"/>
          </a:p>
          <a:p>
            <a:r>
              <a:rPr lang="en-US" altLang="ko-KR" sz="3200" b="1" dirty="0"/>
              <a:t>   </a:t>
            </a:r>
            <a:r>
              <a:rPr lang="ko-KR" altLang="en-US" sz="3200" b="1" dirty="0"/>
              <a:t>여러분이 하고 있는 것은 무엇입니까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그 꿈을 왜 </a:t>
            </a:r>
            <a:endParaRPr lang="en-US" altLang="ko-KR" sz="3200" b="1" dirty="0"/>
          </a:p>
          <a:p>
            <a:r>
              <a:rPr lang="en-US" altLang="ko-KR" sz="3200" b="1" dirty="0"/>
              <a:t>   </a:t>
            </a:r>
            <a:r>
              <a:rPr lang="ko-KR" altLang="en-US" sz="3200" b="1" dirty="0"/>
              <a:t>이루고 싶나요</a:t>
            </a:r>
            <a:r>
              <a:rPr lang="en-US" altLang="ko-KR" sz="3200" b="1" dirty="0"/>
              <a:t>? </a:t>
            </a:r>
            <a:r>
              <a:rPr lang="ko-KR" altLang="en-US" sz="3200" b="1" dirty="0"/>
              <a:t>그 꿈을 이룬 후에 여러분이 속한 </a:t>
            </a:r>
            <a:endParaRPr lang="en-US" altLang="ko-KR" sz="3200" b="1" dirty="0"/>
          </a:p>
          <a:p>
            <a:r>
              <a:rPr lang="en-US" altLang="ko-KR" sz="3200" b="1" dirty="0"/>
              <a:t>   </a:t>
            </a:r>
            <a:r>
              <a:rPr lang="ko-KR" altLang="en-US" sz="3200" b="1" dirty="0"/>
              <a:t>커뮤니티나 사회에 어떤 공헌을 하고 싶은지를 생각해서 </a:t>
            </a:r>
            <a:endParaRPr lang="en-US" altLang="ko-KR" sz="3200" b="1" dirty="0"/>
          </a:p>
          <a:p>
            <a:r>
              <a:rPr lang="en-US" altLang="ko-KR" sz="3200" b="1" dirty="0"/>
              <a:t>   </a:t>
            </a:r>
            <a:r>
              <a:rPr lang="ko-KR" altLang="en-US" sz="3200" b="1" dirty="0"/>
              <a:t>글을 써 보세요</a:t>
            </a:r>
            <a:r>
              <a:rPr lang="en-US" altLang="ko-KR" sz="3200" b="1" dirty="0"/>
              <a:t>. </a:t>
            </a:r>
            <a:endParaRPr lang="ko-KR" altLang="en-US" sz="3200" b="1" dirty="0"/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09167" y="2050624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272460" y="2050624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1914</TotalTime>
  <Words>401</Words>
  <Application>Microsoft Office PowerPoint</Application>
  <PresentationFormat>Widescreen</PresentationFormat>
  <Paragraphs>64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Calibri</vt:lpstr>
      <vt:lpstr>1_Office Theme</vt:lpstr>
      <vt:lpstr>  중고급반을 위한  글쓰기 수업 2  나의 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163</cp:revision>
  <dcterms:created xsi:type="dcterms:W3CDTF">2020-04-18T22:55:50Z</dcterms:created>
  <dcterms:modified xsi:type="dcterms:W3CDTF">2020-06-27T05:02:51Z</dcterms:modified>
</cp:coreProperties>
</file>